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4" r:id="rId5"/>
    <p:sldId id="1145" r:id="rId6"/>
    <p:sldId id="1146" r:id="rId7"/>
    <p:sldId id="1141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主要介绍了英歌舞的历史、表演形式和现代变化。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42078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0" y="814963"/>
            <a:ext cx="11809314" cy="161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Yingge dance, also named “Dance of the Heroes”, has a history dating back to the Ming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folk art form that mixes opera, dance and martial arts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quite popular in Guangdong Province in south China and Puning is home to over 100 Yingge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2006, Puning Yingge dance was listed as part of China’s national intangible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Yingge dance, also named “Dance of the Heroes”, has a history dating back to the Ming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folk art form that mixes opera, dance and martial arts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quite popular in Guangdong Province in south China and Puning is home to over 100 Yingge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2006, Puning Yingge dance was listed as part of China’s national intangible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Typically, in the Yingge dance, the lead dancer acts like a snake as the snake means being flexible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wise, which gives the dance deep cultural importance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Holding a cloth snake, the lead dancer copies the snake’s movements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makes his way through the dance team, he also guides the team’s direction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fine steps and skillful movements make him the focus of the performance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performances, dancers hold the Yingge sticks at their mid-points, waving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forming the shape of number 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same time, their fingers create continuous movements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Moreover, each dancer jumps sideways and hits the sticks to the drum beats as if they are riding a horse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heads and bodies move naturally to the beat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Traditionally, only adult men could join the Yingge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 Yingge dance has greeted both men and women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modern dance is added while the most important part of traditional dance is kept, which suits the taste of people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people feel when enjoying the Yingge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646738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dream to get young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 for looking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646738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love for classical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spirit of fighting for the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030" y="24792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420" y="40432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watching the dance, people can always feel the spirit of fighting for the good besides a lively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energy and youth.”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观看舞蹈时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充满活力和青春的活泼气氛外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人们总能感受到为美好而奋斗的精神。故选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50" y="5229200"/>
            <a:ext cx="3148760" cy="45539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087" y="5261342"/>
            <a:ext cx="1574380" cy="38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about the lead dancer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holds a cloth dragon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dances through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383213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dresses up like a snake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copies teammates’ action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030" y="8509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420" y="241489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 makes his way through the dance team, he also guides the team’s direction.”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领舞者手持布蛇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穿过舞蹈队伍并引导队伍方向。故选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4 most probably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heads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performances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042" y="899294"/>
            <a:ext cx="3339264" cy="37889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6030" y="8509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420" y="296889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“During performances, dancers hold the Yingge sticks at their mid-points, waving </a:t>
            </a:r>
            <a:r>
              <a:rPr lang="en-US" altLang="zh-CN" b="1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forming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shape of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number 8”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可知在表演中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手持英歌棒的中部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挥舞着它们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形成数字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英歌棒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86" y="4170201"/>
            <a:ext cx="3994691" cy="44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change in today’s Yingge 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Putting on facial makeup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 in the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 traditional costumes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Borrowing from modern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030" y="8509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420" y="241489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“modern dance is added while the most important part of traditional dance is kept”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现代英歌舞在保留传统舞蹈最重要部分的同时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加入了现代舞蹈元素。故选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57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497379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Typically, in the Yingge dance, the lead dancer acts like a snake as the snake means being flexible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wise, which gives the dance deep cultural importance.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在英歌舞中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首席舞者表现得像条蛇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因为蛇意味着灵活和智慧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这赋予了舞蹈深厚的文化重要性。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snake means being flexible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灵活的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gives the dance deep cultural importance.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修饰前面整个句子的内容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,which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在定语从句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7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2828063"/>
            <a:ext cx="949286" cy="293472"/>
          </a:xfrm>
          <a:prstGeom prst="rect">
            <a:avLst/>
          </a:prstGeom>
        </p:spPr>
      </p:pic>
      <p:pic>
        <p:nvPicPr>
          <p:cNvPr id="8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0811" y="3936464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42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575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2025-09-17T13:45:01Z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